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1" r:id="rId4"/>
    <p:sldId id="265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75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36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69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20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81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80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1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9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5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95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36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496457-82B7-4449-B3A7-F04BF97138EB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4E07DF-467F-4435-A37D-98DC90899F4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audio" Target="../media/audio2.wav"/><Relationship Id="rId18" Type="http://schemas.openxmlformats.org/officeDocument/2006/relationships/audio" Target="../media/audio7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" Type="http://schemas.openxmlformats.org/officeDocument/2006/relationships/image" Target="../media/image2.png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audio" Target="../media/audio4.wav"/><Relationship Id="rId10" Type="http://schemas.openxmlformats.org/officeDocument/2006/relationships/image" Target="../media/image10.png"/><Relationship Id="rId19" Type="http://schemas.openxmlformats.org/officeDocument/2006/relationships/audio" Target="../media/audio8.wav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SAMBA (Brasil)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Ostinatos</a:t>
            </a:r>
            <a: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para Percusión Indeterminada</a:t>
            </a: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42948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Con Bruno </a:t>
            </a:r>
            <a:r>
              <a:rPr lang="es-ES" b="1" dirty="0" err="1" smtClean="0">
                <a:solidFill>
                  <a:srgbClr val="002060"/>
                </a:solidFill>
              </a:rPr>
              <a:t>Mars</a:t>
            </a:r>
            <a:r>
              <a:rPr lang="es-ES" b="1" dirty="0" smtClean="0">
                <a:solidFill>
                  <a:srgbClr val="002060"/>
                </a:solidFill>
              </a:rPr>
              <a:t>: </a:t>
            </a:r>
            <a:r>
              <a:rPr lang="es-ES" b="1" dirty="0" err="1">
                <a:solidFill>
                  <a:srgbClr val="FFFF00"/>
                </a:solidFill>
              </a:rPr>
              <a:t>Uptown</a:t>
            </a:r>
            <a:r>
              <a:rPr lang="es-ES" b="1" dirty="0">
                <a:solidFill>
                  <a:srgbClr val="FFFF00"/>
                </a:solidFill>
              </a:rPr>
              <a:t> Funk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56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20" y="54111"/>
            <a:ext cx="1083689" cy="107063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3355" y="169476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</a:rPr>
              <a:t>Sol y Mar</a:t>
            </a:r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2791" y="1297788"/>
            <a:ext cx="30520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>
                <a:solidFill>
                  <a:schemeClr val="accent6">
                    <a:lumMod val="75000"/>
                  </a:schemeClr>
                </a:solidFill>
              </a:rPr>
              <a:t>Ven, corre, ven corre</a:t>
            </a:r>
            <a:endParaRPr lang="es-E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89" y="96906"/>
            <a:ext cx="962759" cy="95526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48277" y="2386648"/>
            <a:ext cx="37036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dirty="0" smtClean="0">
                <a:solidFill>
                  <a:srgbClr val="00B050"/>
                </a:solidFill>
              </a:rPr>
              <a:t>Las maracas suenan </a:t>
            </a:r>
            <a:r>
              <a:rPr lang="es-ES" sz="2500" b="1" dirty="0" err="1" smtClean="0">
                <a:solidFill>
                  <a:srgbClr val="00B050"/>
                </a:solidFill>
              </a:rPr>
              <a:t>sh</a:t>
            </a:r>
            <a:r>
              <a:rPr lang="es-ES" sz="2500" b="1" dirty="0" smtClean="0">
                <a:solidFill>
                  <a:srgbClr val="00B050"/>
                </a:solidFill>
              </a:rPr>
              <a:t> </a:t>
            </a:r>
            <a:r>
              <a:rPr lang="es-ES" sz="2500" b="1" dirty="0" err="1" smtClean="0">
                <a:solidFill>
                  <a:srgbClr val="00B050"/>
                </a:solidFill>
              </a:rPr>
              <a:t>sh</a:t>
            </a:r>
            <a:endParaRPr lang="es-ES" sz="2500" b="1" dirty="0">
              <a:solidFill>
                <a:srgbClr val="00B050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2"/>
              </a:clrFrom>
              <a:clrTo>
                <a:srgbClr val="FFFE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97" b="82646"/>
          <a:stretch/>
        </p:blipFill>
        <p:spPr>
          <a:xfrm>
            <a:off x="4355529" y="-27384"/>
            <a:ext cx="4672655" cy="11901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48397" b="67197"/>
          <a:stretch/>
        </p:blipFill>
        <p:spPr>
          <a:xfrm>
            <a:off x="4363394" y="1030237"/>
            <a:ext cx="4672655" cy="112485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8" r="48397" b="48784"/>
          <a:stretch/>
        </p:blipFill>
        <p:spPr>
          <a:xfrm>
            <a:off x="4363841" y="2204864"/>
            <a:ext cx="4672655" cy="119380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33330"/>
            <a:ext cx="792088" cy="79208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86210" y="3541740"/>
            <a:ext cx="33813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b="1" dirty="0" err="1" smtClean="0">
                <a:solidFill>
                  <a:srgbClr val="7030A0"/>
                </a:solidFill>
              </a:rPr>
              <a:t>Cen</a:t>
            </a:r>
            <a:r>
              <a:rPr lang="es-ES" sz="2700" b="1" dirty="0" smtClean="0">
                <a:solidFill>
                  <a:srgbClr val="7030A0"/>
                </a:solidFill>
              </a:rPr>
              <a:t> – ce – </a:t>
            </a:r>
            <a:r>
              <a:rPr lang="es-ES" sz="2700" b="1" dirty="0" err="1" smtClean="0">
                <a:solidFill>
                  <a:srgbClr val="7030A0"/>
                </a:solidFill>
              </a:rPr>
              <a:t>rro</a:t>
            </a:r>
            <a:r>
              <a:rPr lang="es-ES" sz="2700" b="1" dirty="0" smtClean="0">
                <a:solidFill>
                  <a:srgbClr val="7030A0"/>
                </a:solidFill>
              </a:rPr>
              <a:t>, </a:t>
            </a:r>
            <a:r>
              <a:rPr lang="es-ES" sz="2700" b="1" dirty="0" err="1" smtClean="0">
                <a:solidFill>
                  <a:srgbClr val="7030A0"/>
                </a:solidFill>
              </a:rPr>
              <a:t>din</a:t>
            </a:r>
            <a:r>
              <a:rPr lang="es-ES" sz="2700" b="1" dirty="0" smtClean="0">
                <a:solidFill>
                  <a:srgbClr val="7030A0"/>
                </a:solidFill>
              </a:rPr>
              <a:t>, </a:t>
            </a:r>
            <a:r>
              <a:rPr lang="es-ES" sz="2700" b="1" dirty="0" err="1" smtClean="0">
                <a:solidFill>
                  <a:srgbClr val="7030A0"/>
                </a:solidFill>
              </a:rPr>
              <a:t>din</a:t>
            </a:r>
            <a:endParaRPr lang="es-ES" sz="2700" b="1" dirty="0">
              <a:solidFill>
                <a:srgbClr val="7030A0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4363841" y="3429000"/>
            <a:ext cx="4672655" cy="1156047"/>
            <a:chOff x="44488" y="3444982"/>
            <a:chExt cx="4672655" cy="1156047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49" r="48397" b="32910"/>
            <a:stretch/>
          </p:blipFill>
          <p:spPr>
            <a:xfrm>
              <a:off x="44488" y="3459842"/>
              <a:ext cx="4672655" cy="1141187"/>
            </a:xfrm>
            <a:prstGeom prst="rect">
              <a:avLst/>
            </a:prstGeom>
          </p:spPr>
        </p:pic>
        <p:sp>
          <p:nvSpPr>
            <p:cNvPr id="24" name="23 Rectángulo"/>
            <p:cNvSpPr/>
            <p:nvPr/>
          </p:nvSpPr>
          <p:spPr>
            <a:xfrm>
              <a:off x="827584" y="3444982"/>
              <a:ext cx="3889559" cy="87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176663" y="4760563"/>
            <a:ext cx="306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b="1" dirty="0" err="1" smtClean="0">
                <a:solidFill>
                  <a:srgbClr val="FF0000"/>
                </a:solidFill>
              </a:rPr>
              <a:t>Rasss</a:t>
            </a:r>
            <a:r>
              <a:rPr lang="es-ES" sz="2700" b="1" dirty="0" smtClean="0">
                <a:solidFill>
                  <a:srgbClr val="FF0000"/>
                </a:solidFill>
              </a:rPr>
              <a:t>, </a:t>
            </a:r>
            <a:r>
              <a:rPr lang="es-ES" sz="2700" b="1" dirty="0" err="1" smtClean="0">
                <a:solidFill>
                  <a:srgbClr val="FF0000"/>
                </a:solidFill>
              </a:rPr>
              <a:t>rás</a:t>
            </a:r>
            <a:r>
              <a:rPr lang="es-ES" sz="2700" b="1" dirty="0">
                <a:solidFill>
                  <a:srgbClr val="FF0000"/>
                </a:solidFill>
              </a:rPr>
              <a:t> </a:t>
            </a:r>
            <a:r>
              <a:rPr lang="es-ES" sz="2700" b="1" dirty="0" smtClean="0">
                <a:solidFill>
                  <a:srgbClr val="FF0000"/>
                </a:solidFill>
              </a:rPr>
              <a:t>–  </a:t>
            </a:r>
            <a:r>
              <a:rPr lang="es-ES" sz="2700" b="1" dirty="0" err="1" smtClean="0">
                <a:solidFill>
                  <a:srgbClr val="FF0000"/>
                </a:solidFill>
              </a:rPr>
              <a:t>ca</a:t>
            </a:r>
            <a:r>
              <a:rPr lang="es-ES" sz="2700" b="1" dirty="0" smtClean="0">
                <a:solidFill>
                  <a:srgbClr val="FF0000"/>
                </a:solidFill>
              </a:rPr>
              <a:t> – lo </a:t>
            </a:r>
            <a:endParaRPr lang="es-ES" sz="2700" b="1" dirty="0">
              <a:solidFill>
                <a:srgbClr val="FF0000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12" r="48397" b="16825"/>
          <a:stretch/>
        </p:blipFill>
        <p:spPr>
          <a:xfrm>
            <a:off x="4395687" y="4581128"/>
            <a:ext cx="4672655" cy="112213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81" y="3541740"/>
            <a:ext cx="608775" cy="579079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55" y="4593956"/>
            <a:ext cx="839045" cy="108124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76352"/>
            <a:ext cx="762000" cy="762000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47635" y="5954129"/>
            <a:ext cx="274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</a:rPr>
              <a:t>Ma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 – de – </a:t>
            </a:r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</a:rPr>
              <a:t>ra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</a:rPr>
              <a:t>Toc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bg2">
                    <a:lumMod val="10000"/>
                  </a:schemeClr>
                </a:solidFill>
              </a:rPr>
              <a:t>Toc</a:t>
            </a:r>
            <a:endParaRPr lang="es-E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09" y="5889750"/>
            <a:ext cx="836338" cy="722116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42" y="1307846"/>
            <a:ext cx="686334" cy="68099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10704"/>
            <a:ext cx="576064" cy="890326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407" r="9608" b="-1"/>
          <a:stretch/>
        </p:blipFill>
        <p:spPr>
          <a:xfrm>
            <a:off x="4067944" y="5704228"/>
            <a:ext cx="5002597" cy="1138011"/>
          </a:xfrm>
          <a:prstGeom prst="rect">
            <a:avLst/>
          </a:prstGeom>
        </p:spPr>
      </p:pic>
      <p:sp>
        <p:nvSpPr>
          <p:cNvPr id="3" name="2 Botón de acción: Sonido">
            <a:hlinkClick r:id="" action="ppaction://noaction" highlightClick="1">
              <a:snd r:embed="rId12" name="Sol_mar.wav"/>
            </a:hlinkClick>
          </p:cNvPr>
          <p:cNvSpPr/>
          <p:nvPr/>
        </p:nvSpPr>
        <p:spPr>
          <a:xfrm>
            <a:off x="107504" y="692696"/>
            <a:ext cx="360040" cy="337541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Botón de acción: Sonido">
            <a:hlinkClick r:id="" action="ppaction://noaction" highlightClick="1">
              <a:snd r:embed="rId13" name="Ven_corre.wav"/>
            </a:hlinkClick>
          </p:cNvPr>
          <p:cNvSpPr/>
          <p:nvPr/>
        </p:nvSpPr>
        <p:spPr>
          <a:xfrm>
            <a:off x="115888" y="1850573"/>
            <a:ext cx="360040" cy="337541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Botón de acción: Sonido">
            <a:hlinkClick r:id="" action="ppaction://noaction" highlightClick="1">
              <a:snd r:embed="rId14" name="Maracas.wav"/>
            </a:hlinkClick>
          </p:cNvPr>
          <p:cNvSpPr/>
          <p:nvPr/>
        </p:nvSpPr>
        <p:spPr>
          <a:xfrm>
            <a:off x="94950" y="2922633"/>
            <a:ext cx="360040" cy="337541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Botón de acción: Sonido">
            <a:hlinkClick r:id="" action="ppaction://noaction" highlightClick="1">
              <a:snd r:embed="rId15" name="Cencerro.wav"/>
            </a:hlinkClick>
          </p:cNvPr>
          <p:cNvSpPr/>
          <p:nvPr/>
        </p:nvSpPr>
        <p:spPr>
          <a:xfrm>
            <a:off x="115888" y="4041348"/>
            <a:ext cx="360040" cy="337541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Botón de acción: Sonido">
            <a:hlinkClick r:id="" action="ppaction://noaction" highlightClick="1">
              <a:snd r:embed="rId16" name="Guiro.wav"/>
            </a:hlinkClick>
          </p:cNvPr>
          <p:cNvSpPr/>
          <p:nvPr/>
        </p:nvSpPr>
        <p:spPr>
          <a:xfrm>
            <a:off x="120113" y="5269581"/>
            <a:ext cx="360040" cy="337541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Botón de acción: Sonido">
            <a:hlinkClick r:id="" action="ppaction://noaction" highlightClick="1">
              <a:snd r:embed="rId17" name="Madera.wav"/>
            </a:hlinkClick>
          </p:cNvPr>
          <p:cNvSpPr/>
          <p:nvPr/>
        </p:nvSpPr>
        <p:spPr>
          <a:xfrm>
            <a:off x="94950" y="6415517"/>
            <a:ext cx="360040" cy="337541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Botón de acción: Sonido">
            <a:hlinkClick r:id="" action="ppaction://noaction" highlightClick="1">
              <a:snd r:embed="rId18" name="Bruno Mars_Uptown Funk ft.wav"/>
            </a:hlinkClick>
          </p:cNvPr>
          <p:cNvSpPr/>
          <p:nvPr/>
        </p:nvSpPr>
        <p:spPr>
          <a:xfrm>
            <a:off x="8441380" y="499482"/>
            <a:ext cx="539552" cy="431087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Botón de acción: Personalizar">
            <a:hlinkClick r:id="" action="ppaction://noaction" highlightClick="1" endSnd="1"/>
          </p:cNvPr>
          <p:cNvSpPr/>
          <p:nvPr/>
        </p:nvSpPr>
        <p:spPr>
          <a:xfrm>
            <a:off x="7884368" y="500825"/>
            <a:ext cx="539552" cy="428400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Botón de acción: Sonido">
            <a:hlinkClick r:id="" action="ppaction://noaction" highlightClick="1">
              <a:snd r:embed="rId19" name="Samba_Batukada_Corte_Ejemplo_Int.wav"/>
            </a:hlinkClick>
          </p:cNvPr>
          <p:cNvSpPr/>
          <p:nvPr/>
        </p:nvSpPr>
        <p:spPr>
          <a:xfrm>
            <a:off x="8440149" y="39597"/>
            <a:ext cx="539552" cy="431087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2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SAMBA (Brasil)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Ostinatos</a:t>
            </a:r>
            <a:r>
              <a:rPr lang="es-E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para Percusión Indeterminada</a:t>
            </a:r>
            <a:endParaRPr lang="es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42948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Con Bruno </a:t>
            </a:r>
            <a:r>
              <a:rPr lang="es-ES" b="1" dirty="0" err="1" smtClean="0">
                <a:solidFill>
                  <a:srgbClr val="002060"/>
                </a:solidFill>
              </a:rPr>
              <a:t>Mars</a:t>
            </a:r>
            <a:r>
              <a:rPr lang="es-ES" b="1" dirty="0" smtClean="0">
                <a:solidFill>
                  <a:srgbClr val="002060"/>
                </a:solidFill>
              </a:rPr>
              <a:t>: </a:t>
            </a:r>
            <a:r>
              <a:rPr lang="es-ES" b="1" dirty="0" err="1">
                <a:solidFill>
                  <a:srgbClr val="FFFF00"/>
                </a:solidFill>
              </a:rPr>
              <a:t>Uptown</a:t>
            </a:r>
            <a:r>
              <a:rPr lang="es-ES" b="1" dirty="0">
                <a:solidFill>
                  <a:srgbClr val="FFFF00"/>
                </a:solidFill>
              </a:rPr>
              <a:t> Funk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26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</TotalTime>
  <Words>65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Concurrencia</vt:lpstr>
      <vt:lpstr>SAMBA (Brasil)</vt:lpstr>
      <vt:lpstr>Presentación de PowerPoint</vt:lpstr>
      <vt:lpstr>SAMBA (Brasil)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Anusky</cp:lastModifiedBy>
  <cp:revision>27</cp:revision>
  <dcterms:created xsi:type="dcterms:W3CDTF">2012-11-04T17:36:35Z</dcterms:created>
  <dcterms:modified xsi:type="dcterms:W3CDTF">2018-11-15T11:29:40Z</dcterms:modified>
</cp:coreProperties>
</file>